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8BC0-A7F0-403E-B4EE-2B3A13CF3632}" type="datetimeFigureOut">
              <a:rPr lang="es-ES" smtClean="0"/>
              <a:t>09/08/2010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36D0C-3E07-4584-AFAE-52786679946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2EB0-48A5-448E-B273-9891F8759C65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33E87-A2F4-4443-AD70-6DB5EB2FF8A3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DF4CA-076F-4BA8-AB27-7EDD47903A1D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40D4A-599B-4D9C-B3C0-C4A28CE5A246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84986-3D9B-4126-84B2-3533B831C23F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DF4CA-076F-4BA8-AB27-7EDD47903A1D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7CA68F-1476-4BB1-8818-802F5E8F83BF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A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45C2-718E-4EB7-91C5-9943D93AF2D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59C1-2F75-4092-B3C2-48F674697E6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6202-9D7F-41D9-9600-B5F908F15BB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7B70-648E-4D24-B255-82076CB0D31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4B9F-E3F8-4C85-A10A-EE8E5163CDA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8BA7-AD5D-4736-AAB1-1FB64BB039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F3C6-1FDD-4E01-A7C7-BC3ABDBC7DD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C9CBA7-E761-4FB4-9DD2-65ECF12685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A511ED-F02D-4567-86CA-69200546602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9A0E02-3CB1-4731-AA40-F6E7A67CB9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BB7E6-D520-48BB-827D-82EF8E34CF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3EDAC2-CBD8-42B4-AB79-28E574C1EA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36BAD-A502-4AC7-86BB-4011AEB1FA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60B5D2-5B97-4B8C-8B50-57759CDC36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0BBF-7313-4BF3-AE16-4982DD99D3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2FCA-A46D-4D4C-98B7-C8535FEB60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5A35F1-4466-4DAE-A624-72D3086072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8AA513-8FDC-47D6-9B64-D0B0C4167F4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A846C3-16F8-4643-81A9-4DE2E25ECED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4295CD-A5F1-44E4-881E-29C113850F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A178-C1E2-491D-8B8D-BFFB5BA07F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68210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8210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3C0-4B87-4EA9-A1D6-D83BADCB7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2F9C-6E92-4347-8DA6-0E62EC3C5B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3CA9-BBE8-44D6-BCFB-1C57B2B580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9590-CDFF-4D65-9252-4DDAA8AC6F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7ADA0-D8D8-4AD7-972D-8B6B0F9429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DF47-0EA9-48A4-8C34-2F674CA7EFB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D688-BF97-4878-A92B-528C94ECBB6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EC3E-E1D6-427B-A83D-2D019C858D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EC19-7008-46AD-928B-EE5227323C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3132-4A1E-422F-ABCE-C064DD054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3808-C0C9-4FB0-9F1D-964C6D30B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A71C-A116-4CC3-94D9-65F840A119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93C-412F-40F0-850C-A74D2477EF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4A87-D9D4-4CC9-83B5-75A2E850E5D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6231-8961-4CB5-B7FC-431270B2538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4CA5-94FE-43B8-8095-12E7B3C3E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664C3-11B6-4627-86D1-82DC4E2C01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AF8B-B6DE-4CE2-B35C-7A490BEF966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367B-63E5-48C4-8E89-469D1EE758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C9E0-EB07-4731-B30A-D81F698BFF1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98F0-F2A6-4E8E-BD15-9D5956BF541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CCB4-08EE-4105-822C-AD9738F6337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5E6D-98AD-4961-8FE5-6292F2D83EC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E88E-F62A-4FD8-84DA-E2DCB9D36F7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FDB5-AE40-4D35-B67C-DF0116A56F5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A130B-2B0C-4011-8A94-B91C05B5551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D006C-D52F-4230-914F-07B0B630CF9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9962B-A05B-4C4F-96D0-9EFE7581B87F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8198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s-ES_tradnl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8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199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8200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solidFill>
                  <a:srgbClr val="FFFFFF"/>
                </a:solidFill>
                <a:latin typeface="Trebuchet MS" pitchFamily="34" charset="0"/>
                <a:cs typeface="Arial" pitchFamily="34" charset="0"/>
              </a:endParaRPr>
            </a:p>
          </p:txBody>
        </p:sp>
      </p:grpSp>
      <p:sp>
        <p:nvSpPr>
          <p:cNvPr id="68200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34C68EFE-4E88-40C1-B894-A412B2BF823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8200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8200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8200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68200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4102100" y="1295400"/>
            <a:ext cx="184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357158" y="2786058"/>
            <a:ext cx="842968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8800" kern="2000" spc="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Creencias sobre la salud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72066" y="428604"/>
            <a:ext cx="3571900" cy="919401"/>
          </a:xfrm>
          <a:prstGeom prst="roundRect">
            <a:avLst/>
          </a:prstGeom>
          <a:ln/>
          <a:effectLst>
            <a:outerShdw blurRad="444500" dist="152400" dir="54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Concepto 2</a:t>
            </a:r>
            <a:endParaRPr lang="es-AR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827584" y="1268760"/>
            <a:ext cx="81131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b="1" dirty="0">
                <a:solidFill>
                  <a:prstClr val="white"/>
                </a:solidFill>
                <a:effectLst>
                  <a:outerShdw blurRad="342900" dist="38100" dir="2700000" algn="tl" rotWithShape="0">
                    <a:prstClr val="black"/>
                  </a:outerShdw>
                </a:effectLst>
                <a:latin typeface="Verdana" pitchFamily="34" charset="0"/>
                <a:cs typeface="Arial" pitchFamily="34" charset="0"/>
              </a:rPr>
              <a:t>Un modelo de percepciones</a:t>
            </a:r>
            <a:endParaRPr lang="es-ES" sz="4000" b="1" dirty="0">
              <a:solidFill>
                <a:prstClr val="white"/>
              </a:solidFill>
              <a:effectLst>
                <a:outerShdw blurRad="342900" dist="38100" dir="2700000" algn="tl" rotWithShape="0">
                  <a:prstClr val="black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27370" name="Picture 31" descr="A:\foto51.jpg"/>
          <p:cNvPicPr>
            <a:picLocks noChangeAspect="1" noChangeArrowheads="1"/>
          </p:cNvPicPr>
          <p:nvPr/>
        </p:nvPicPr>
        <p:blipFill>
          <a:blip r:embed="rId4" cstate="print">
            <a:lum bright="23000" contrast="36000"/>
          </a:blip>
          <a:srcRect/>
          <a:stretch>
            <a:fillRect/>
          </a:stretch>
        </p:blipFill>
        <p:spPr bwMode="auto">
          <a:xfrm>
            <a:off x="5786446" y="2285992"/>
            <a:ext cx="287496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98814" y="260648"/>
            <a:ext cx="8593666" cy="864096"/>
          </a:xfrm>
          <a:prstGeom prst="flowChartAlternateProcess">
            <a:avLst/>
          </a:prstGeom>
          <a:ln>
            <a:headEnd/>
            <a:tailEnd/>
          </a:ln>
          <a:effectLst>
            <a:outerShdw blurRad="444500" dist="152400" dir="54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800" b="1" dirty="0">
                <a:solidFill>
                  <a:prstClr val="white"/>
                </a:solidFill>
                <a:effectLst>
                  <a:outerShdw blurRad="1905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Creencias sobre la salud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00034" y="2357430"/>
            <a:ext cx="50080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sz="4000" b="1" dirty="0">
                <a:solidFill>
                  <a:srgbClr val="FFFFFF"/>
                </a:solidFill>
                <a:effectLst>
                  <a:outerShdw blurRad="342900" dist="38100" dir="2700000" algn="tl" rotWithShape="0">
                    <a:prstClr val="black"/>
                  </a:outerShdw>
                </a:effectLst>
                <a:latin typeface="Verdana" pitchFamily="34" charset="0"/>
                <a:cs typeface="Arial" pitchFamily="34" charset="0"/>
              </a:rPr>
              <a:t>Susceptibilidad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42900" dist="38100" dir="2700000" algn="tl" rotWithShape="0">
                    <a:prstClr val="black"/>
                  </a:outerShdw>
                </a:effectLst>
                <a:latin typeface="Verdana" pitchFamily="34" charset="0"/>
                <a:cs typeface="Arial" pitchFamily="34" charset="0"/>
              </a:rPr>
              <a:t>Severidad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sz="4000" b="1" dirty="0">
                <a:solidFill>
                  <a:srgbClr val="FFFFFF"/>
                </a:solidFill>
                <a:effectLst>
                  <a:outerShdw blurRad="342900" dist="38100" dir="2700000" algn="tl" rotWithShape="0">
                    <a:prstClr val="black"/>
                  </a:outerShdw>
                </a:effectLst>
                <a:latin typeface="Verdana" pitchFamily="34" charset="0"/>
                <a:cs typeface="Arial" pitchFamily="34" charset="0"/>
              </a:rPr>
              <a:t>Beneficios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42900" dist="38100" dir="2700000" algn="tl" rotWithShape="0">
                    <a:prstClr val="black"/>
                  </a:outerShdw>
                </a:effectLst>
                <a:latin typeface="Verdana" pitchFamily="34" charset="0"/>
                <a:cs typeface="Arial" pitchFamily="34" charset="0"/>
              </a:rPr>
              <a:t>Barreras</a:t>
            </a:r>
            <a:endParaRPr lang="es-ES" sz="4000" b="1" dirty="0">
              <a:solidFill>
                <a:srgbClr val="FFFF00"/>
              </a:solidFill>
              <a:effectLst>
                <a:outerShdw blurRad="342900" dist="38100" dir="2700000" algn="tl" rotWithShape="0">
                  <a:prstClr val="black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experienced-car-driver"/>
          <p:cNvPicPr>
            <a:picLocks noChangeAspect="1" noChangeArrowheads="1"/>
          </p:cNvPicPr>
          <p:nvPr/>
        </p:nvPicPr>
        <p:blipFill>
          <a:blip r:embed="rId4" cstate="print">
            <a:lum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2547" name="AutoShape 3"/>
          <p:cNvSpPr>
            <a:spLocks noChangeArrowheads="1"/>
          </p:cNvSpPr>
          <p:nvPr/>
        </p:nvSpPr>
        <p:spPr bwMode="auto">
          <a:xfrm>
            <a:off x="5429256" y="3714752"/>
            <a:ext cx="3714744" cy="2514604"/>
          </a:xfrm>
          <a:prstGeom prst="cloudCallout">
            <a:avLst>
              <a:gd name="adj1" fmla="val -31414"/>
              <a:gd name="adj2" fmla="val -120888"/>
            </a:avLst>
          </a:prstGeom>
          <a:solidFill>
            <a:schemeClr val="bg1"/>
          </a:solidFill>
          <a:ln w="762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…el cinturón??</a:t>
            </a:r>
            <a:endParaRPr lang="es-ES" sz="36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7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5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5" descr="experienced-car-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8454" name="AutoShape 6"/>
          <p:cNvSpPr>
            <a:spLocks noChangeArrowheads="1"/>
          </p:cNvSpPr>
          <p:nvPr/>
        </p:nvSpPr>
        <p:spPr bwMode="auto">
          <a:xfrm>
            <a:off x="285720" y="3857628"/>
            <a:ext cx="4002628" cy="2571768"/>
          </a:xfrm>
          <a:prstGeom prst="cloudCallout">
            <a:avLst>
              <a:gd name="adj1" fmla="val 54977"/>
              <a:gd name="adj2" fmla="val -142915"/>
            </a:avLst>
          </a:prstGeom>
          <a:solidFill>
            <a:schemeClr val="bg1"/>
          </a:solidFill>
          <a:ln w="762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QUE ME VA A PASAR A MI??</a:t>
            </a:r>
            <a:endParaRPr lang="es-ES" sz="36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832" y="142852"/>
            <a:ext cx="6084168" cy="10461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54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Verdana" pitchFamily="34" charset="0"/>
                <a:cs typeface="Arial" pitchFamily="34" charset="0"/>
              </a:rPr>
              <a:t>Susceptibilidad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6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Picture 2" descr="experienced-car-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0499" name="AutoShape 3"/>
          <p:cNvSpPr>
            <a:spLocks noChangeArrowheads="1"/>
          </p:cNvSpPr>
          <p:nvPr/>
        </p:nvSpPr>
        <p:spPr bwMode="auto">
          <a:xfrm>
            <a:off x="109206" y="357166"/>
            <a:ext cx="3557892" cy="2286016"/>
          </a:xfrm>
          <a:prstGeom prst="cloudCallout">
            <a:avLst>
              <a:gd name="adj1" fmla="val 78345"/>
              <a:gd name="adj2" fmla="val -1636"/>
            </a:avLst>
          </a:prstGeom>
          <a:solidFill>
            <a:schemeClr val="bg1"/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YO manejo despacio</a:t>
            </a:r>
            <a:endParaRPr lang="es-ES" sz="36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29058" y="0"/>
            <a:ext cx="5214942" cy="10615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54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Verdana" pitchFamily="34" charset="0"/>
                <a:cs typeface="Arial" pitchFamily="34" charset="0"/>
              </a:rPr>
              <a:t>Severidad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7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4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experienced-car-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2547" name="AutoShape 3"/>
          <p:cNvSpPr>
            <a:spLocks noChangeArrowheads="1"/>
          </p:cNvSpPr>
          <p:nvPr/>
        </p:nvSpPr>
        <p:spPr bwMode="auto">
          <a:xfrm>
            <a:off x="3071802" y="3714752"/>
            <a:ext cx="6072198" cy="2514604"/>
          </a:xfrm>
          <a:prstGeom prst="cloudCallout">
            <a:avLst>
              <a:gd name="adj1" fmla="val -1966"/>
              <a:gd name="adj2" fmla="val -124524"/>
            </a:avLst>
          </a:prstGeom>
          <a:solidFill>
            <a:schemeClr val="bg1"/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…para que? Si se incendia el auto no puedo salir</a:t>
            </a:r>
            <a:endParaRPr lang="es-ES" sz="36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57166"/>
            <a:ext cx="5214942" cy="106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54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Verdana" pitchFamily="34" charset="0"/>
                <a:cs typeface="Arial" pitchFamily="34" charset="0"/>
              </a:rPr>
              <a:t>Beneficios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7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5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experienced-car-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4595" name="AutoShape 3"/>
          <p:cNvSpPr>
            <a:spLocks noChangeArrowheads="1"/>
          </p:cNvSpPr>
          <p:nvPr/>
        </p:nvSpPr>
        <p:spPr bwMode="auto">
          <a:xfrm>
            <a:off x="4929190" y="3572213"/>
            <a:ext cx="4024319" cy="2585705"/>
          </a:xfrm>
          <a:prstGeom prst="cloudCallout">
            <a:avLst>
              <a:gd name="adj1" fmla="val -26214"/>
              <a:gd name="adj2" fmla="val -103303"/>
            </a:avLst>
          </a:prstGeom>
          <a:solidFill>
            <a:schemeClr val="bg1"/>
          </a:solidFill>
          <a:ln w="762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NO!!!... ME ARRUGA LA CORBATA!!!</a:t>
            </a:r>
            <a:endParaRPr lang="es-ES" sz="3600" dirty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357166"/>
            <a:ext cx="5214942" cy="106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5400" b="1" dirty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Verdana" pitchFamily="34" charset="0"/>
                <a:cs typeface="Arial" pitchFamily="34" charset="0"/>
              </a:rPr>
              <a:t>Barreras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7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4595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iseño predeterminado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10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ntos digit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ntos digita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9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9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ntos digital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Remoli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Office PowerPoint</Application>
  <PresentationFormat>Presentación en pantalla (4:3)</PresentationFormat>
  <Paragraphs>24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1_Tema de Office</vt:lpstr>
      <vt:lpstr>13_Diseño predeterminado</vt:lpstr>
      <vt:lpstr>Puntos digitales</vt:lpstr>
      <vt:lpstr>7_Remolino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Clinica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Juan</cp:lastModifiedBy>
  <cp:revision>4</cp:revision>
  <dcterms:created xsi:type="dcterms:W3CDTF">2010-08-09T18:23:38Z</dcterms:created>
  <dcterms:modified xsi:type="dcterms:W3CDTF">2010-08-09T18:28:03Z</dcterms:modified>
</cp:coreProperties>
</file>